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9EBC4-DF20-4484-853B-C022E8A7692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F57848-2E01-49A8-B232-823A01EEE6E8}">
      <dgm:prSet phldrT="[Текст]"/>
      <dgm:spPr/>
      <dgm:t>
        <a:bodyPr/>
        <a:lstStyle/>
        <a:p>
          <a:r>
            <a:rPr lang="ru-RU" dirty="0" smtClean="0"/>
            <a:t>Нормативно-правовое</a:t>
          </a:r>
          <a:endParaRPr lang="ru-RU" dirty="0"/>
        </a:p>
      </dgm:t>
    </dgm:pt>
    <dgm:pt modelId="{83F7B798-5613-4787-85F2-069D6487E8D6}" type="parTrans" cxnId="{2F1DE934-1508-41E9-A2ED-88D7CB70A137}">
      <dgm:prSet/>
      <dgm:spPr/>
      <dgm:t>
        <a:bodyPr/>
        <a:lstStyle/>
        <a:p>
          <a:endParaRPr lang="ru-RU"/>
        </a:p>
      </dgm:t>
    </dgm:pt>
    <dgm:pt modelId="{665D6E22-895C-457F-8DB0-21F6147B059C}" type="sibTrans" cxnId="{2F1DE934-1508-41E9-A2ED-88D7CB70A137}">
      <dgm:prSet/>
      <dgm:spPr/>
      <dgm:t>
        <a:bodyPr/>
        <a:lstStyle/>
        <a:p>
          <a:endParaRPr lang="ru-RU"/>
        </a:p>
      </dgm:t>
    </dgm:pt>
    <dgm:pt modelId="{DD5748E0-EA5B-4BC6-8C90-2C6C68304059}">
      <dgm:prSet phldrT="[Текст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dirty="0" smtClean="0"/>
            <a:t>методические рекомендации</a:t>
          </a:r>
          <a:endParaRPr lang="ru-RU" dirty="0"/>
        </a:p>
      </dgm:t>
    </dgm:pt>
    <dgm:pt modelId="{CB6F2987-A392-4319-88CA-BEBC01A2D792}" type="parTrans" cxnId="{F5164B96-8361-40AA-94E3-FB9CA5B1A11F}">
      <dgm:prSet/>
      <dgm:spPr/>
      <dgm:t>
        <a:bodyPr/>
        <a:lstStyle/>
        <a:p>
          <a:endParaRPr lang="ru-RU"/>
        </a:p>
      </dgm:t>
    </dgm:pt>
    <dgm:pt modelId="{F54DF809-07AC-4BEC-ADDD-361C11DDBBD3}" type="sibTrans" cxnId="{F5164B96-8361-40AA-94E3-FB9CA5B1A11F}">
      <dgm:prSet/>
      <dgm:spPr/>
      <dgm:t>
        <a:bodyPr/>
        <a:lstStyle/>
        <a:p>
          <a:endParaRPr lang="ru-RU"/>
        </a:p>
      </dgm:t>
    </dgm:pt>
    <dgm:pt modelId="{2FCBE578-3CFC-48DE-9E9E-C52273D2510A}">
      <dgm:prSet phldrT="[Текст]"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C2F43BB6-32BC-4C92-A133-2B87122EB6F8}" type="parTrans" cxnId="{531959BA-7B22-4CC4-B9F4-E96D5DD67934}">
      <dgm:prSet/>
      <dgm:spPr/>
      <dgm:t>
        <a:bodyPr/>
        <a:lstStyle/>
        <a:p>
          <a:endParaRPr lang="ru-RU"/>
        </a:p>
      </dgm:t>
    </dgm:pt>
    <dgm:pt modelId="{7CEDEF7E-17CA-4132-9B0B-617B00A47C46}" type="sibTrans" cxnId="{531959BA-7B22-4CC4-B9F4-E96D5DD67934}">
      <dgm:prSet/>
      <dgm:spPr/>
      <dgm:t>
        <a:bodyPr/>
        <a:lstStyle/>
        <a:p>
          <a:endParaRPr lang="ru-RU"/>
        </a:p>
      </dgm:t>
    </dgm:pt>
    <dgm:pt modelId="{AD9D02CC-F148-425E-AF78-56E734DA59E4}">
      <dgm:prSet phldrT="[Текст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dirty="0" smtClean="0"/>
            <a:t>ПО, распечатка бланков</a:t>
          </a:r>
          <a:endParaRPr lang="ru-RU" dirty="0"/>
        </a:p>
      </dgm:t>
    </dgm:pt>
    <dgm:pt modelId="{9426FC1A-B189-47CE-87C7-00E46A457E18}" type="parTrans" cxnId="{A880D4A2-1766-458C-9330-3EC6123EFD86}">
      <dgm:prSet/>
      <dgm:spPr/>
      <dgm:t>
        <a:bodyPr/>
        <a:lstStyle/>
        <a:p>
          <a:endParaRPr lang="ru-RU"/>
        </a:p>
      </dgm:t>
    </dgm:pt>
    <dgm:pt modelId="{8034EF26-C5ED-4FF0-9CE6-EF26BF57E039}" type="sibTrans" cxnId="{A880D4A2-1766-458C-9330-3EC6123EFD86}">
      <dgm:prSet/>
      <dgm:spPr/>
      <dgm:t>
        <a:bodyPr/>
        <a:lstStyle/>
        <a:p>
          <a:endParaRPr lang="ru-RU"/>
        </a:p>
      </dgm:t>
    </dgm:pt>
    <dgm:pt modelId="{A88E08C8-2646-43B9-AF04-9079A7EFAC4D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C286CCE0-DB51-4A7E-9817-208E681800E0}" type="parTrans" cxnId="{A31166FE-9357-4730-8CCC-FF9A30A32FC2}">
      <dgm:prSet/>
      <dgm:spPr/>
      <dgm:t>
        <a:bodyPr/>
        <a:lstStyle/>
        <a:p>
          <a:endParaRPr lang="ru-RU"/>
        </a:p>
      </dgm:t>
    </dgm:pt>
    <dgm:pt modelId="{BCA68629-D24D-4C03-8EE5-19A2ED189A9A}" type="sibTrans" cxnId="{A31166FE-9357-4730-8CCC-FF9A30A32FC2}">
      <dgm:prSet/>
      <dgm:spPr/>
      <dgm:t>
        <a:bodyPr/>
        <a:lstStyle/>
        <a:p>
          <a:endParaRPr lang="ru-RU"/>
        </a:p>
      </dgm:t>
    </dgm:pt>
    <dgm:pt modelId="{FB5A2147-645D-4AB5-92A8-2045E831C124}">
      <dgm:prSet phldrT="[Текст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mtClean="0"/>
            <a:t>нет </a:t>
          </a:r>
          <a:r>
            <a:rPr lang="ru-RU" dirty="0" smtClean="0"/>
            <a:t>опоры на произведения</a:t>
          </a:r>
          <a:endParaRPr lang="ru-RU" dirty="0"/>
        </a:p>
      </dgm:t>
    </dgm:pt>
    <dgm:pt modelId="{0AEFDC96-2B23-4D42-AE06-F10C219BEEBD}" type="parTrans" cxnId="{2B9888DC-D9CE-4C52-A1F7-0EDD9B11B99B}">
      <dgm:prSet/>
      <dgm:spPr/>
      <dgm:t>
        <a:bodyPr/>
        <a:lstStyle/>
        <a:p>
          <a:endParaRPr lang="ru-RU"/>
        </a:p>
      </dgm:t>
    </dgm:pt>
    <dgm:pt modelId="{96035F63-8D20-4D31-9C05-D7CA2EFE3E46}" type="sibTrans" cxnId="{2B9888DC-D9CE-4C52-A1F7-0EDD9B11B99B}">
      <dgm:prSet/>
      <dgm:spPr/>
      <dgm:t>
        <a:bodyPr/>
        <a:lstStyle/>
        <a:p>
          <a:endParaRPr lang="ru-RU"/>
        </a:p>
      </dgm:t>
    </dgm:pt>
    <dgm:pt modelId="{A4ADB2FA-119E-4025-B322-99A3EBF2DDF4}">
      <dgm:prSet phldrT="[Текст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mtClean="0"/>
            <a:t>не </a:t>
          </a:r>
          <a:r>
            <a:rPr lang="ru-RU" dirty="0" smtClean="0"/>
            <a:t>понимают смысл темы</a:t>
          </a:r>
          <a:endParaRPr lang="ru-RU" dirty="0"/>
        </a:p>
      </dgm:t>
    </dgm:pt>
    <dgm:pt modelId="{8476591A-FB59-480C-8A05-553542DD376F}" type="parTrans" cxnId="{BBFF21C8-85BE-436C-94A8-AA20D259A25E}">
      <dgm:prSet/>
      <dgm:spPr/>
      <dgm:t>
        <a:bodyPr/>
        <a:lstStyle/>
        <a:p>
          <a:endParaRPr lang="ru-RU"/>
        </a:p>
      </dgm:t>
    </dgm:pt>
    <dgm:pt modelId="{AB565142-1C92-4F2C-AE53-2A394AAD829A}" type="sibTrans" cxnId="{BBFF21C8-85BE-436C-94A8-AA20D259A25E}">
      <dgm:prSet/>
      <dgm:spPr/>
      <dgm:t>
        <a:bodyPr/>
        <a:lstStyle/>
        <a:p>
          <a:endParaRPr lang="ru-RU"/>
        </a:p>
      </dgm:t>
    </dgm:pt>
    <dgm:pt modelId="{B4FF6749-5FD6-44AA-8B9B-5212F1FA6547}">
      <dgm:prSet phldrT="[Текст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dirty="0" smtClean="0"/>
            <a:t>объем сочинений</a:t>
          </a:r>
          <a:endParaRPr lang="ru-RU" dirty="0"/>
        </a:p>
      </dgm:t>
    </dgm:pt>
    <dgm:pt modelId="{8807004D-C572-4E78-B7A3-0CF55BD4D6F2}" type="parTrans" cxnId="{E474044F-F7C9-4885-A323-023ED906F734}">
      <dgm:prSet/>
      <dgm:spPr/>
      <dgm:t>
        <a:bodyPr/>
        <a:lstStyle/>
        <a:p>
          <a:endParaRPr lang="ru-RU"/>
        </a:p>
      </dgm:t>
    </dgm:pt>
    <dgm:pt modelId="{BD13C03A-574D-4FA1-B56F-5465FCDB94CD}" type="sibTrans" cxnId="{E474044F-F7C9-4885-A323-023ED906F734}">
      <dgm:prSet/>
      <dgm:spPr/>
      <dgm:t>
        <a:bodyPr/>
        <a:lstStyle/>
        <a:p>
          <a:endParaRPr lang="ru-RU"/>
        </a:p>
      </dgm:t>
    </dgm:pt>
    <dgm:pt modelId="{7C4FB9CD-318D-4693-A9BB-343BEB0F473B}">
      <dgm:prSet phldrT="[Текст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dirty="0" smtClean="0"/>
            <a:t>эксперт </a:t>
          </a:r>
          <a:endParaRPr lang="ru-RU" dirty="0"/>
        </a:p>
      </dgm:t>
    </dgm:pt>
    <dgm:pt modelId="{BEAAB3FE-EF0E-464D-9B11-5F1103F7FE07}" type="parTrans" cxnId="{CC053D43-38B7-4F8A-99EF-EADD751040D4}">
      <dgm:prSet/>
      <dgm:spPr/>
      <dgm:t>
        <a:bodyPr/>
        <a:lstStyle/>
        <a:p>
          <a:endParaRPr lang="ru-RU"/>
        </a:p>
      </dgm:t>
    </dgm:pt>
    <dgm:pt modelId="{DE8A8763-DBDD-4400-8484-29354664EB5B}" type="sibTrans" cxnId="{CC053D43-38B7-4F8A-99EF-EADD751040D4}">
      <dgm:prSet/>
      <dgm:spPr/>
      <dgm:t>
        <a:bodyPr/>
        <a:lstStyle/>
        <a:p>
          <a:endParaRPr lang="ru-RU"/>
        </a:p>
      </dgm:t>
    </dgm:pt>
    <dgm:pt modelId="{F3BE8062-FADC-44AE-9830-900601FF997B}">
      <dgm:prSet phldrT="[Текст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dirty="0" smtClean="0"/>
            <a:t>приказ о проведении итогового сочинения</a:t>
          </a:r>
          <a:endParaRPr lang="ru-RU" dirty="0"/>
        </a:p>
      </dgm:t>
    </dgm:pt>
    <dgm:pt modelId="{4FCD0DB4-2FC9-4DE1-AA41-03690AD438A4}" type="parTrans" cxnId="{C3E1AF10-C850-43B0-91CE-774D34FC573A}">
      <dgm:prSet/>
      <dgm:spPr/>
      <dgm:t>
        <a:bodyPr/>
        <a:lstStyle/>
        <a:p>
          <a:endParaRPr lang="ru-RU"/>
        </a:p>
      </dgm:t>
    </dgm:pt>
    <dgm:pt modelId="{318D6534-0AD8-4A1F-B9F1-8DBC2B151612}" type="sibTrans" cxnId="{C3E1AF10-C850-43B0-91CE-774D34FC573A}">
      <dgm:prSet/>
      <dgm:spPr/>
      <dgm:t>
        <a:bodyPr/>
        <a:lstStyle/>
        <a:p>
          <a:endParaRPr lang="ru-RU"/>
        </a:p>
      </dgm:t>
    </dgm:pt>
    <dgm:pt modelId="{B0A0A761-B915-48CC-9A50-92E8E790897F}">
      <dgm:prSet phldrT="[Текст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dirty="0" smtClean="0"/>
            <a:t>оргтехника</a:t>
          </a:r>
          <a:endParaRPr lang="ru-RU" dirty="0"/>
        </a:p>
      </dgm:t>
    </dgm:pt>
    <dgm:pt modelId="{1E6E69DB-652E-4470-97CE-53E984AB5E8F}" type="parTrans" cxnId="{6DED6A74-25F6-4FD1-B3A9-DCBAEACFF891}">
      <dgm:prSet/>
      <dgm:spPr/>
      <dgm:t>
        <a:bodyPr/>
        <a:lstStyle/>
        <a:p>
          <a:endParaRPr lang="ru-RU"/>
        </a:p>
      </dgm:t>
    </dgm:pt>
    <dgm:pt modelId="{CB5D5D9E-0BD3-40C3-8936-84598C5DFCF2}" type="sibTrans" cxnId="{6DED6A74-25F6-4FD1-B3A9-DCBAEACFF891}">
      <dgm:prSet/>
      <dgm:spPr/>
      <dgm:t>
        <a:bodyPr/>
        <a:lstStyle/>
        <a:p>
          <a:endParaRPr lang="ru-RU"/>
        </a:p>
      </dgm:t>
    </dgm:pt>
    <dgm:pt modelId="{628D63B2-AFB0-4FFD-B9BA-6A422851A632}" type="pres">
      <dgm:prSet presAssocID="{15C9EBC4-DF20-4484-853B-C022E8A769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0D3BE8-667D-40DF-A5FB-15F78C64F112}" type="pres">
      <dgm:prSet presAssocID="{6DF57848-2E01-49A8-B232-823A01EEE6E8}" presName="composite" presStyleCnt="0"/>
      <dgm:spPr/>
    </dgm:pt>
    <dgm:pt modelId="{CAF95949-5130-4FDC-9396-767225817A27}" type="pres">
      <dgm:prSet presAssocID="{6DF57848-2E01-49A8-B232-823A01EEE6E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D7286-AED4-4BA7-BA53-2DFAE5BAD3DC}" type="pres">
      <dgm:prSet presAssocID="{6DF57848-2E01-49A8-B232-823A01EEE6E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2AA9D-12E9-43FD-A9FA-AB9FA069A350}" type="pres">
      <dgm:prSet presAssocID="{665D6E22-895C-457F-8DB0-21F6147B059C}" presName="space" presStyleCnt="0"/>
      <dgm:spPr/>
    </dgm:pt>
    <dgm:pt modelId="{7BB46F99-BD6B-49C0-863C-8937D0CB02A2}" type="pres">
      <dgm:prSet presAssocID="{2FCBE578-3CFC-48DE-9E9E-C52273D2510A}" presName="composite" presStyleCnt="0"/>
      <dgm:spPr/>
    </dgm:pt>
    <dgm:pt modelId="{88B72B02-F5D5-42AE-931D-65EA3C9285E1}" type="pres">
      <dgm:prSet presAssocID="{2FCBE578-3CFC-48DE-9E9E-C52273D2510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D5105-C1E6-41CA-9118-DF0DF733B9F0}" type="pres">
      <dgm:prSet presAssocID="{2FCBE578-3CFC-48DE-9E9E-C52273D2510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ABDCC-CFD2-4AA6-AF2E-4724E2D141BD}" type="pres">
      <dgm:prSet presAssocID="{7CEDEF7E-17CA-4132-9B0B-617B00A47C46}" presName="space" presStyleCnt="0"/>
      <dgm:spPr/>
    </dgm:pt>
    <dgm:pt modelId="{9A414CB2-51B4-4A57-B000-71562E4AF891}" type="pres">
      <dgm:prSet presAssocID="{A88E08C8-2646-43B9-AF04-9079A7EFAC4D}" presName="composite" presStyleCnt="0"/>
      <dgm:spPr/>
    </dgm:pt>
    <dgm:pt modelId="{72C1AA98-8EF1-4608-97D7-36BD9FF55451}" type="pres">
      <dgm:prSet presAssocID="{A88E08C8-2646-43B9-AF04-9079A7EFAC4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F9ED6-5AA0-4B81-9B63-A50CC0E7AA0A}" type="pres">
      <dgm:prSet presAssocID="{A88E08C8-2646-43B9-AF04-9079A7EFAC4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74044F-F7C9-4885-A323-023ED906F734}" srcId="{A88E08C8-2646-43B9-AF04-9079A7EFAC4D}" destId="{B4FF6749-5FD6-44AA-8B9B-5212F1FA6547}" srcOrd="2" destOrd="0" parTransId="{8807004D-C572-4E78-B7A3-0CF55BD4D6F2}" sibTransId="{BD13C03A-574D-4FA1-B56F-5465FCDB94CD}"/>
    <dgm:cxn modelId="{4E880DB0-6992-4B16-ACFE-525521B6C6D4}" type="presOf" srcId="{15C9EBC4-DF20-4484-853B-C022E8A76922}" destId="{628D63B2-AFB0-4FFD-B9BA-6A422851A632}" srcOrd="0" destOrd="0" presId="urn:microsoft.com/office/officeart/2005/8/layout/hList1"/>
    <dgm:cxn modelId="{6DED6A74-25F6-4FD1-B3A9-DCBAEACFF891}" srcId="{2FCBE578-3CFC-48DE-9E9E-C52273D2510A}" destId="{B0A0A761-B915-48CC-9A50-92E8E790897F}" srcOrd="1" destOrd="0" parTransId="{1E6E69DB-652E-4470-97CE-53E984AB5E8F}" sibTransId="{CB5D5D9E-0BD3-40C3-8936-84598C5DFCF2}"/>
    <dgm:cxn modelId="{C488481A-BCE1-4934-A7C5-AF53BDFCEFF2}" type="presOf" srcId="{2FCBE578-3CFC-48DE-9E9E-C52273D2510A}" destId="{88B72B02-F5D5-42AE-931D-65EA3C9285E1}" srcOrd="0" destOrd="0" presId="urn:microsoft.com/office/officeart/2005/8/layout/hList1"/>
    <dgm:cxn modelId="{1B0C8AC3-C9A9-485D-A34F-D258D3E696C3}" type="presOf" srcId="{DD5748E0-EA5B-4BC6-8C90-2C6C68304059}" destId="{690D7286-AED4-4BA7-BA53-2DFAE5BAD3DC}" srcOrd="0" destOrd="0" presId="urn:microsoft.com/office/officeart/2005/8/layout/hList1"/>
    <dgm:cxn modelId="{2F1DE934-1508-41E9-A2ED-88D7CB70A137}" srcId="{15C9EBC4-DF20-4484-853B-C022E8A76922}" destId="{6DF57848-2E01-49A8-B232-823A01EEE6E8}" srcOrd="0" destOrd="0" parTransId="{83F7B798-5613-4787-85F2-069D6487E8D6}" sibTransId="{665D6E22-895C-457F-8DB0-21F6147B059C}"/>
    <dgm:cxn modelId="{C3E1AF10-C850-43B0-91CE-774D34FC573A}" srcId="{6DF57848-2E01-49A8-B232-823A01EEE6E8}" destId="{F3BE8062-FADC-44AE-9830-900601FF997B}" srcOrd="1" destOrd="0" parTransId="{4FCD0DB4-2FC9-4DE1-AA41-03690AD438A4}" sibTransId="{318D6534-0AD8-4A1F-B9F1-8DBC2B151612}"/>
    <dgm:cxn modelId="{A31166FE-9357-4730-8CCC-FF9A30A32FC2}" srcId="{15C9EBC4-DF20-4484-853B-C022E8A76922}" destId="{A88E08C8-2646-43B9-AF04-9079A7EFAC4D}" srcOrd="2" destOrd="0" parTransId="{C286CCE0-DB51-4A7E-9817-208E681800E0}" sibTransId="{BCA68629-D24D-4C03-8EE5-19A2ED189A9A}"/>
    <dgm:cxn modelId="{21ECF4DA-DE33-425C-B02D-F016D42A1EF1}" type="presOf" srcId="{A4ADB2FA-119E-4025-B322-99A3EBF2DDF4}" destId="{87EF9ED6-5AA0-4B81-9B63-A50CC0E7AA0A}" srcOrd="0" destOrd="1" presId="urn:microsoft.com/office/officeart/2005/8/layout/hList1"/>
    <dgm:cxn modelId="{2B0E9213-C633-41E8-8B9A-B27E2CCA0860}" type="presOf" srcId="{7C4FB9CD-318D-4693-A9BB-343BEB0F473B}" destId="{87EF9ED6-5AA0-4B81-9B63-A50CC0E7AA0A}" srcOrd="0" destOrd="3" presId="urn:microsoft.com/office/officeart/2005/8/layout/hList1"/>
    <dgm:cxn modelId="{0D690064-9F7C-46C4-BE70-2849AE454016}" type="presOf" srcId="{B4FF6749-5FD6-44AA-8B9B-5212F1FA6547}" destId="{87EF9ED6-5AA0-4B81-9B63-A50CC0E7AA0A}" srcOrd="0" destOrd="2" presId="urn:microsoft.com/office/officeart/2005/8/layout/hList1"/>
    <dgm:cxn modelId="{6D657C51-C8E6-48B5-B393-44FB1F9D4421}" type="presOf" srcId="{A88E08C8-2646-43B9-AF04-9079A7EFAC4D}" destId="{72C1AA98-8EF1-4608-97D7-36BD9FF55451}" srcOrd="0" destOrd="0" presId="urn:microsoft.com/office/officeart/2005/8/layout/hList1"/>
    <dgm:cxn modelId="{C8DB1264-E98C-49B1-943B-32611D9EB47F}" type="presOf" srcId="{6DF57848-2E01-49A8-B232-823A01EEE6E8}" destId="{CAF95949-5130-4FDC-9396-767225817A27}" srcOrd="0" destOrd="0" presId="urn:microsoft.com/office/officeart/2005/8/layout/hList1"/>
    <dgm:cxn modelId="{82BF2C78-11EB-4490-BE07-037B51BE981D}" type="presOf" srcId="{FB5A2147-645D-4AB5-92A8-2045E831C124}" destId="{87EF9ED6-5AA0-4B81-9B63-A50CC0E7AA0A}" srcOrd="0" destOrd="0" presId="urn:microsoft.com/office/officeart/2005/8/layout/hList1"/>
    <dgm:cxn modelId="{CC053D43-38B7-4F8A-99EF-EADD751040D4}" srcId="{A88E08C8-2646-43B9-AF04-9079A7EFAC4D}" destId="{7C4FB9CD-318D-4693-A9BB-343BEB0F473B}" srcOrd="3" destOrd="0" parTransId="{BEAAB3FE-EF0E-464D-9B11-5F1103F7FE07}" sibTransId="{DE8A8763-DBDD-4400-8484-29354664EB5B}"/>
    <dgm:cxn modelId="{E682AFB2-48BE-428F-A686-BDC0AD0564AF}" type="presOf" srcId="{AD9D02CC-F148-425E-AF78-56E734DA59E4}" destId="{B9AD5105-C1E6-41CA-9118-DF0DF733B9F0}" srcOrd="0" destOrd="0" presId="urn:microsoft.com/office/officeart/2005/8/layout/hList1"/>
    <dgm:cxn modelId="{BBFF21C8-85BE-436C-94A8-AA20D259A25E}" srcId="{A88E08C8-2646-43B9-AF04-9079A7EFAC4D}" destId="{A4ADB2FA-119E-4025-B322-99A3EBF2DDF4}" srcOrd="1" destOrd="0" parTransId="{8476591A-FB59-480C-8A05-553542DD376F}" sibTransId="{AB565142-1C92-4F2C-AE53-2A394AAD829A}"/>
    <dgm:cxn modelId="{2C779580-02F0-4FB0-BBDC-76EF557F017F}" type="presOf" srcId="{B0A0A761-B915-48CC-9A50-92E8E790897F}" destId="{B9AD5105-C1E6-41CA-9118-DF0DF733B9F0}" srcOrd="0" destOrd="1" presId="urn:microsoft.com/office/officeart/2005/8/layout/hList1"/>
    <dgm:cxn modelId="{F5164B96-8361-40AA-94E3-FB9CA5B1A11F}" srcId="{6DF57848-2E01-49A8-B232-823A01EEE6E8}" destId="{DD5748E0-EA5B-4BC6-8C90-2C6C68304059}" srcOrd="0" destOrd="0" parTransId="{CB6F2987-A392-4319-88CA-BEBC01A2D792}" sibTransId="{F54DF809-07AC-4BEC-ADDD-361C11DDBBD3}"/>
    <dgm:cxn modelId="{4FEF4DE4-2F1A-46A4-A6D1-7A422C1C13DC}" type="presOf" srcId="{F3BE8062-FADC-44AE-9830-900601FF997B}" destId="{690D7286-AED4-4BA7-BA53-2DFAE5BAD3DC}" srcOrd="0" destOrd="1" presId="urn:microsoft.com/office/officeart/2005/8/layout/hList1"/>
    <dgm:cxn modelId="{A880D4A2-1766-458C-9330-3EC6123EFD86}" srcId="{2FCBE578-3CFC-48DE-9E9E-C52273D2510A}" destId="{AD9D02CC-F148-425E-AF78-56E734DA59E4}" srcOrd="0" destOrd="0" parTransId="{9426FC1A-B189-47CE-87C7-00E46A457E18}" sibTransId="{8034EF26-C5ED-4FF0-9CE6-EF26BF57E039}"/>
    <dgm:cxn modelId="{2B9888DC-D9CE-4C52-A1F7-0EDD9B11B99B}" srcId="{A88E08C8-2646-43B9-AF04-9079A7EFAC4D}" destId="{FB5A2147-645D-4AB5-92A8-2045E831C124}" srcOrd="0" destOrd="0" parTransId="{0AEFDC96-2B23-4D42-AE06-F10C219BEEBD}" sibTransId="{96035F63-8D20-4D31-9C05-D7CA2EFE3E46}"/>
    <dgm:cxn modelId="{531959BA-7B22-4CC4-B9F4-E96D5DD67934}" srcId="{15C9EBC4-DF20-4484-853B-C022E8A76922}" destId="{2FCBE578-3CFC-48DE-9E9E-C52273D2510A}" srcOrd="1" destOrd="0" parTransId="{C2F43BB6-32BC-4C92-A133-2B87122EB6F8}" sibTransId="{7CEDEF7E-17CA-4132-9B0B-617B00A47C46}"/>
    <dgm:cxn modelId="{6BEC5B0B-745D-4EF0-A2D1-AB21A87FA36D}" type="presParOf" srcId="{628D63B2-AFB0-4FFD-B9BA-6A422851A632}" destId="{680D3BE8-667D-40DF-A5FB-15F78C64F112}" srcOrd="0" destOrd="0" presId="urn:microsoft.com/office/officeart/2005/8/layout/hList1"/>
    <dgm:cxn modelId="{56B40B36-7AC8-4A9C-9D7B-146C6870FA10}" type="presParOf" srcId="{680D3BE8-667D-40DF-A5FB-15F78C64F112}" destId="{CAF95949-5130-4FDC-9396-767225817A27}" srcOrd="0" destOrd="0" presId="urn:microsoft.com/office/officeart/2005/8/layout/hList1"/>
    <dgm:cxn modelId="{B3F5C424-3CC0-4859-86DB-3B9574839A4B}" type="presParOf" srcId="{680D3BE8-667D-40DF-A5FB-15F78C64F112}" destId="{690D7286-AED4-4BA7-BA53-2DFAE5BAD3DC}" srcOrd="1" destOrd="0" presId="urn:microsoft.com/office/officeart/2005/8/layout/hList1"/>
    <dgm:cxn modelId="{955EA4E9-680A-486C-9A41-EED7568152F3}" type="presParOf" srcId="{628D63B2-AFB0-4FFD-B9BA-6A422851A632}" destId="{9AE2AA9D-12E9-43FD-A9FA-AB9FA069A350}" srcOrd="1" destOrd="0" presId="urn:microsoft.com/office/officeart/2005/8/layout/hList1"/>
    <dgm:cxn modelId="{B06E271D-B524-4D44-A578-21B2AB5F1C49}" type="presParOf" srcId="{628D63B2-AFB0-4FFD-B9BA-6A422851A632}" destId="{7BB46F99-BD6B-49C0-863C-8937D0CB02A2}" srcOrd="2" destOrd="0" presId="urn:microsoft.com/office/officeart/2005/8/layout/hList1"/>
    <dgm:cxn modelId="{EB97ED6B-0AD6-43F1-A333-3EEB84630EEC}" type="presParOf" srcId="{7BB46F99-BD6B-49C0-863C-8937D0CB02A2}" destId="{88B72B02-F5D5-42AE-931D-65EA3C9285E1}" srcOrd="0" destOrd="0" presId="urn:microsoft.com/office/officeart/2005/8/layout/hList1"/>
    <dgm:cxn modelId="{6C059560-E88C-4BCF-8AC9-B2C947A1A446}" type="presParOf" srcId="{7BB46F99-BD6B-49C0-863C-8937D0CB02A2}" destId="{B9AD5105-C1E6-41CA-9118-DF0DF733B9F0}" srcOrd="1" destOrd="0" presId="urn:microsoft.com/office/officeart/2005/8/layout/hList1"/>
    <dgm:cxn modelId="{A0B6BE92-FB3D-4815-A3D4-1ADF3D1CDCD6}" type="presParOf" srcId="{628D63B2-AFB0-4FFD-B9BA-6A422851A632}" destId="{45BABDCC-CFD2-4AA6-AF2E-4724E2D141BD}" srcOrd="3" destOrd="0" presId="urn:microsoft.com/office/officeart/2005/8/layout/hList1"/>
    <dgm:cxn modelId="{6177C652-A12B-44B6-80A7-1740D2D460D8}" type="presParOf" srcId="{628D63B2-AFB0-4FFD-B9BA-6A422851A632}" destId="{9A414CB2-51B4-4A57-B000-71562E4AF891}" srcOrd="4" destOrd="0" presId="urn:microsoft.com/office/officeart/2005/8/layout/hList1"/>
    <dgm:cxn modelId="{22AD4A8F-8DB7-400E-915B-8245E0292E04}" type="presParOf" srcId="{9A414CB2-51B4-4A57-B000-71562E4AF891}" destId="{72C1AA98-8EF1-4608-97D7-36BD9FF55451}" srcOrd="0" destOrd="0" presId="urn:microsoft.com/office/officeart/2005/8/layout/hList1"/>
    <dgm:cxn modelId="{8E8BD098-F29E-4BEA-A909-49166111D40A}" type="presParOf" srcId="{9A414CB2-51B4-4A57-B000-71562E4AF891}" destId="{87EF9ED6-5AA0-4B81-9B63-A50CC0E7AA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95949-5130-4FDC-9396-767225817A27}">
      <dsp:nvSpPr>
        <dsp:cNvPr id="0" name=""/>
        <dsp:cNvSpPr/>
      </dsp:nvSpPr>
      <dsp:spPr>
        <a:xfrm>
          <a:off x="2376" y="862936"/>
          <a:ext cx="2317289" cy="735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Нормативно-правовое</a:t>
          </a:r>
          <a:endParaRPr lang="ru-RU" sz="2100" kern="1200" dirty="0"/>
        </a:p>
      </dsp:txBody>
      <dsp:txXfrm>
        <a:off x="2376" y="862936"/>
        <a:ext cx="2317289" cy="735659"/>
      </dsp:txXfrm>
    </dsp:sp>
    <dsp:sp modelId="{690D7286-AED4-4BA7-BA53-2DFAE5BAD3DC}">
      <dsp:nvSpPr>
        <dsp:cNvPr id="0" name=""/>
        <dsp:cNvSpPr/>
      </dsp:nvSpPr>
      <dsp:spPr>
        <a:xfrm>
          <a:off x="2376" y="1598595"/>
          <a:ext cx="2317289" cy="2395870"/>
        </a:xfrm>
        <a:prstGeom prst="rect">
          <a:avLst/>
        </a:prstGeom>
        <a:solidFill>
          <a:schemeClr val="bg2"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методические рекомендации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приказ о проведении итогового сочинения</a:t>
          </a:r>
          <a:endParaRPr lang="ru-RU" sz="2100" kern="1200" dirty="0"/>
        </a:p>
      </dsp:txBody>
      <dsp:txXfrm>
        <a:off x="2376" y="1598595"/>
        <a:ext cx="2317289" cy="2395870"/>
      </dsp:txXfrm>
    </dsp:sp>
    <dsp:sp modelId="{88B72B02-F5D5-42AE-931D-65EA3C9285E1}">
      <dsp:nvSpPr>
        <dsp:cNvPr id="0" name=""/>
        <dsp:cNvSpPr/>
      </dsp:nvSpPr>
      <dsp:spPr>
        <a:xfrm>
          <a:off x="2644087" y="862936"/>
          <a:ext cx="2317289" cy="735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Организация</a:t>
          </a:r>
          <a:endParaRPr lang="ru-RU" sz="2100" kern="1200" dirty="0"/>
        </a:p>
      </dsp:txBody>
      <dsp:txXfrm>
        <a:off x="2644087" y="862936"/>
        <a:ext cx="2317289" cy="735659"/>
      </dsp:txXfrm>
    </dsp:sp>
    <dsp:sp modelId="{B9AD5105-C1E6-41CA-9118-DF0DF733B9F0}">
      <dsp:nvSpPr>
        <dsp:cNvPr id="0" name=""/>
        <dsp:cNvSpPr/>
      </dsp:nvSpPr>
      <dsp:spPr>
        <a:xfrm>
          <a:off x="2644087" y="1598595"/>
          <a:ext cx="2317289" cy="2395870"/>
        </a:xfrm>
        <a:prstGeom prst="rect">
          <a:avLst/>
        </a:prstGeom>
        <a:solidFill>
          <a:schemeClr val="bg2"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ПО, распечатка бланков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оргтехника</a:t>
          </a:r>
          <a:endParaRPr lang="ru-RU" sz="2100" kern="1200" dirty="0"/>
        </a:p>
      </dsp:txBody>
      <dsp:txXfrm>
        <a:off x="2644087" y="1598595"/>
        <a:ext cx="2317289" cy="2395870"/>
      </dsp:txXfrm>
    </dsp:sp>
    <dsp:sp modelId="{72C1AA98-8EF1-4608-97D7-36BD9FF55451}">
      <dsp:nvSpPr>
        <dsp:cNvPr id="0" name=""/>
        <dsp:cNvSpPr/>
      </dsp:nvSpPr>
      <dsp:spPr>
        <a:xfrm>
          <a:off x="5285797" y="862936"/>
          <a:ext cx="2317289" cy="735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Результат</a:t>
          </a:r>
          <a:endParaRPr lang="ru-RU" sz="2100" kern="1200" dirty="0"/>
        </a:p>
      </dsp:txBody>
      <dsp:txXfrm>
        <a:off x="5285797" y="862936"/>
        <a:ext cx="2317289" cy="735659"/>
      </dsp:txXfrm>
    </dsp:sp>
    <dsp:sp modelId="{87EF9ED6-5AA0-4B81-9B63-A50CC0E7AA0A}">
      <dsp:nvSpPr>
        <dsp:cNvPr id="0" name=""/>
        <dsp:cNvSpPr/>
      </dsp:nvSpPr>
      <dsp:spPr>
        <a:xfrm>
          <a:off x="5285797" y="1598595"/>
          <a:ext cx="2317289" cy="2395870"/>
        </a:xfrm>
        <a:prstGeom prst="rect">
          <a:avLst/>
        </a:prstGeom>
        <a:solidFill>
          <a:schemeClr val="bg2"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нет </a:t>
          </a:r>
          <a:r>
            <a:rPr lang="ru-RU" sz="2100" kern="1200" dirty="0" smtClean="0"/>
            <a:t>опоры на произведения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не </a:t>
          </a:r>
          <a:r>
            <a:rPr lang="ru-RU" sz="2100" kern="1200" dirty="0" smtClean="0"/>
            <a:t>понимают смысл темы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объем сочинений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эксперт </a:t>
          </a:r>
          <a:endParaRPr lang="ru-RU" sz="2100" kern="1200" dirty="0"/>
        </a:p>
      </dsp:txBody>
      <dsp:txXfrm>
        <a:off x="5285797" y="1598595"/>
        <a:ext cx="2317289" cy="2395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C3705-760E-42FC-A486-05A67858703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01916-284D-401F-9F5E-5DD7FBE03E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08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7274669" cy="882119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Полежаева</a:t>
            </a:r>
            <a:r>
              <a:rPr lang="ru-RU" sz="2000" dirty="0" smtClean="0"/>
              <a:t> О.П.</a:t>
            </a:r>
          </a:p>
          <a:p>
            <a:pPr algn="r"/>
            <a:r>
              <a:rPr lang="ru-RU" sz="2000" dirty="0" smtClean="0"/>
              <a:t>28.11.2014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2492897"/>
            <a:ext cx="6629400" cy="1953338"/>
          </a:xfrm>
        </p:spPr>
        <p:txBody>
          <a:bodyPr/>
          <a:lstStyle/>
          <a:p>
            <a:r>
              <a:rPr lang="ru-RU" sz="2800" dirty="0"/>
              <a:t>Итоговое </a:t>
            </a:r>
            <a:r>
              <a:rPr lang="ru-RU" sz="4000" dirty="0"/>
              <a:t>сочинение</a:t>
            </a:r>
            <a:r>
              <a:rPr lang="ru-RU" sz="2800" dirty="0"/>
              <a:t> (изложение) как допуск к ГИА-11</a:t>
            </a:r>
          </a:p>
        </p:txBody>
      </p:sp>
    </p:spTree>
    <p:extLst>
      <p:ext uri="{BB962C8B-B14F-4D97-AF65-F5344CB8AC3E}">
        <p14:creationId xmlns:p14="http://schemas.microsoft.com/office/powerpoint/2010/main" val="23723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0861" y="548680"/>
            <a:ext cx="3093570" cy="92885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Расписание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82806" y="1772816"/>
            <a:ext cx="7344061" cy="769509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Время: начало в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10.00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 по местному времени. Сочинение/Изложение –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3 часа 55 минут</a:t>
            </a:r>
          </a:p>
          <a:p>
            <a:pPr lvl="0"/>
            <a:r>
              <a:rPr lang="ru-RU" sz="1400" kern="0" dirty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Сочинение: в </a:t>
            </a:r>
            <a:r>
              <a:rPr lang="ru-RU" sz="1400" kern="0" dirty="0" err="1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ВВУЗе</a:t>
            </a:r>
            <a:r>
              <a:rPr lang="ru-RU" sz="1400" kern="0" dirty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 до 10 баллов к ЕГЭ</a:t>
            </a:r>
            <a:r>
              <a:rPr lang="ru-RU" sz="1400" kern="0" dirty="0" smtClean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.</a:t>
            </a:r>
          </a:p>
          <a:p>
            <a:pPr lvl="0"/>
            <a:r>
              <a:rPr lang="ru-RU" sz="1400" kern="0" dirty="0" smtClean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Изложение – дети с ОВЗ.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mbria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3909" y="2780928"/>
            <a:ext cx="7362358" cy="79208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Места проведения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: для выпускников текущего года – </a:t>
            </a:r>
            <a:r>
              <a:rPr kumimoji="0" lang="ru-RU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в своих школах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, для выпускников прошлых лет – </a:t>
            </a:r>
            <a:r>
              <a:rPr kumimoji="0" lang="ru-RU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места, определяемые отделом образования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mbria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3874" y="342701"/>
            <a:ext cx="1193800" cy="31975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03.12.2014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03873" y="768806"/>
            <a:ext cx="1193801" cy="330497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04.02.2015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03873" y="1221137"/>
            <a:ext cx="1193800" cy="25639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 06.05.2015</a:t>
            </a: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4168514" y="427528"/>
            <a:ext cx="928850" cy="1363227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4434" y="5157192"/>
            <a:ext cx="7362357" cy="67205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Проверка сочинения/изложения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: </a:t>
            </a:r>
          </a:p>
          <a:p>
            <a:pPr lvl="0"/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на уровне ОО – комиссия ОО</a:t>
            </a:r>
            <a:r>
              <a:rPr lang="ru-RU" sz="1400" kern="0" dirty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ru-RU" sz="1400" kern="0" dirty="0" smtClean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 Проверка </a:t>
            </a:r>
            <a:r>
              <a:rPr lang="ru-RU" sz="1400" kern="0" dirty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копий </a:t>
            </a:r>
            <a:r>
              <a:rPr lang="ru-RU" sz="1400" kern="0" dirty="0" smtClean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работ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mbria"/>
              <a:ea typeface="Calibri"/>
              <a:cs typeface="Times New Roman"/>
            </a:endParaRPr>
          </a:p>
          <a:p>
            <a:pPr lvl="0"/>
            <a:r>
              <a:rPr lang="ru-RU" sz="1400" kern="0" dirty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Оценка шкалой: «зачет – незачет</a:t>
            </a:r>
            <a:r>
              <a:rPr lang="ru-RU" sz="1400" kern="0" dirty="0" smtClean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»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mbria"/>
              <a:ea typeface="Calibri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08304" y="706866"/>
            <a:ext cx="1152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Cambria"/>
                <a:ea typeface="Calibri"/>
                <a:cs typeface="Times New Roman"/>
              </a:rPr>
              <a:t>Апробация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Cambria"/>
                <a:ea typeface="Calibri"/>
                <a:cs typeface="Times New Roman"/>
              </a:rPr>
              <a:t>20.11.2014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94960" y="3861048"/>
            <a:ext cx="7401307" cy="86409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Размещение тем за 15 минут –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ege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.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edu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.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ru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fipi.ru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Бланковая технология с обязательным сканированием</a:t>
            </a:r>
          </a:p>
        </p:txBody>
      </p:sp>
    </p:spTree>
    <p:extLst>
      <p:ext uri="{BB962C8B-B14F-4D97-AF65-F5344CB8AC3E}">
        <p14:creationId xmlns:p14="http://schemas.microsoft.com/office/powerpoint/2010/main" val="10542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352928" cy="590465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/>
              <a:t>Оценивание </a:t>
            </a:r>
            <a:r>
              <a:rPr lang="ru-RU" sz="2800" dirty="0"/>
              <a:t>итогового </a:t>
            </a:r>
            <a:r>
              <a:rPr lang="ru-RU" sz="2800" dirty="0" smtClean="0"/>
              <a:t>сочинения:</a:t>
            </a:r>
          </a:p>
          <a:p>
            <a:pPr marL="88900" indent="0" algn="ctr">
              <a:buNone/>
            </a:pPr>
            <a:r>
              <a:rPr lang="ru-RU" sz="1800" dirty="0"/>
              <a:t>Соответствие теме</a:t>
            </a:r>
          </a:p>
          <a:p>
            <a:pPr marL="88900" indent="0" algn="ctr">
              <a:buNone/>
            </a:pPr>
            <a:r>
              <a:rPr lang="ru-RU" sz="1800" dirty="0"/>
              <a:t> Аргументация. Привлечение литературного материала </a:t>
            </a:r>
          </a:p>
          <a:p>
            <a:pPr marL="88900" indent="0" algn="ctr">
              <a:buNone/>
            </a:pPr>
            <a:r>
              <a:rPr lang="ru-RU" sz="1800" dirty="0"/>
              <a:t>Композиция и логика рассуждения </a:t>
            </a:r>
          </a:p>
          <a:p>
            <a:pPr marL="88900" indent="0" algn="ctr">
              <a:buNone/>
            </a:pPr>
            <a:r>
              <a:rPr lang="ru-RU" sz="1800" dirty="0"/>
              <a:t>Качество письменной </a:t>
            </a:r>
            <a:r>
              <a:rPr lang="ru-RU" sz="1800" dirty="0" smtClean="0"/>
              <a:t>речи</a:t>
            </a:r>
          </a:p>
          <a:p>
            <a:pPr marL="88900" indent="0" algn="ctr">
              <a:buNone/>
            </a:pPr>
            <a:r>
              <a:rPr lang="ru-RU" sz="1800" dirty="0" smtClean="0"/>
              <a:t>Грамотность  </a:t>
            </a:r>
          </a:p>
          <a:p>
            <a:pPr marL="88900" indent="0" algn="ctr">
              <a:buNone/>
            </a:pPr>
            <a:endParaRPr lang="ru-RU" sz="1800" dirty="0"/>
          </a:p>
          <a:p>
            <a:pPr marL="88900" indent="0" algn="ctr">
              <a:buNone/>
            </a:pPr>
            <a:r>
              <a:rPr lang="ru-RU" sz="1800" b="1" i="1" dirty="0">
                <a:solidFill>
                  <a:srgbClr val="C00000"/>
                </a:solidFill>
              </a:rPr>
              <a:t>Сочинение проверяет умения рассуждать по избранной теме с опорой на литературный материал (не менее 1 произведения). Разрешается пользоваться орфографическим словарём</a:t>
            </a:r>
            <a:r>
              <a:rPr lang="ru-RU" sz="1800" b="1" i="1" dirty="0" smtClean="0">
                <a:solidFill>
                  <a:srgbClr val="C00000"/>
                </a:solidFill>
              </a:rPr>
              <a:t>.</a:t>
            </a:r>
          </a:p>
          <a:p>
            <a:pPr marL="88900" indent="0" algn="ctr">
              <a:buNone/>
            </a:pPr>
            <a:endParaRPr lang="ru-RU" sz="1800" b="1" i="1" dirty="0">
              <a:solidFill>
                <a:srgbClr val="C00000"/>
              </a:solidFill>
            </a:endParaRPr>
          </a:p>
          <a:p>
            <a:pPr marL="88900" indent="0" algn="ctr">
              <a:spcAft>
                <a:spcPts val="0"/>
              </a:spcAft>
              <a:buNone/>
            </a:pPr>
            <a:r>
              <a:rPr lang="ru-RU" sz="1800" dirty="0">
                <a:solidFill>
                  <a:srgbClr val="C00000"/>
                </a:solidFill>
              </a:rPr>
              <a:t>Для получения «зачета» необходимо:</a:t>
            </a:r>
          </a:p>
          <a:p>
            <a:pPr marL="88900" indent="0" algn="ctr">
              <a:spcAft>
                <a:spcPts val="0"/>
              </a:spcAft>
              <a:buNone/>
            </a:pPr>
            <a:r>
              <a:rPr lang="ru-RU" sz="1800" dirty="0">
                <a:solidFill>
                  <a:srgbClr val="C00000"/>
                </a:solidFill>
              </a:rPr>
              <a:t> иметь положительный результат по 3 критериям 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88900" indent="0" algn="ctr"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(</a:t>
            </a:r>
            <a:r>
              <a:rPr lang="ru-RU" sz="1800" dirty="0">
                <a:solidFill>
                  <a:srgbClr val="C00000"/>
                </a:solidFill>
              </a:rPr>
              <a:t>по критериям №1 и №2 – в обязательном порядке) </a:t>
            </a:r>
          </a:p>
          <a:p>
            <a:pPr marL="88900" indent="0" algn="ctr">
              <a:spcAft>
                <a:spcPts val="0"/>
              </a:spcAft>
              <a:buNone/>
            </a:pPr>
            <a:r>
              <a:rPr lang="ru-RU" sz="1800" dirty="0">
                <a:solidFill>
                  <a:srgbClr val="C00000"/>
                </a:solidFill>
              </a:rPr>
              <a:t>выдержать объем 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88900" indent="0" algn="ctr"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(</a:t>
            </a:r>
            <a:r>
              <a:rPr lang="ru-RU" sz="1800" dirty="0">
                <a:solidFill>
                  <a:srgbClr val="C00000"/>
                </a:solidFill>
              </a:rPr>
              <a:t>сочинение не менее 250 </a:t>
            </a:r>
            <a:r>
              <a:rPr lang="ru-RU" sz="1800" dirty="0" smtClean="0">
                <a:solidFill>
                  <a:srgbClr val="C00000"/>
                </a:solidFill>
              </a:rPr>
              <a:t>слов, рекомендуемое -350) </a:t>
            </a:r>
            <a:endParaRPr lang="ru-RU" sz="1800" dirty="0">
              <a:solidFill>
                <a:srgbClr val="C00000"/>
              </a:solidFill>
            </a:endParaRPr>
          </a:p>
          <a:p>
            <a:pPr marL="88900" indent="0" algn="ctr">
              <a:spcAft>
                <a:spcPts val="0"/>
              </a:spcAft>
              <a:buNone/>
            </a:pPr>
            <a:r>
              <a:rPr lang="ru-RU" sz="1800" dirty="0">
                <a:solidFill>
                  <a:srgbClr val="C00000"/>
                </a:solidFill>
              </a:rPr>
              <a:t>написать работу самостоятельно</a:t>
            </a:r>
          </a:p>
          <a:p>
            <a:pPr marL="88900" indent="0" algn="ctr">
              <a:buNone/>
            </a:pPr>
            <a:endParaRPr lang="ru-RU" sz="1800" b="1" i="1" dirty="0">
              <a:solidFill>
                <a:srgbClr val="C00000"/>
              </a:solidFill>
            </a:endParaRPr>
          </a:p>
          <a:p>
            <a:pPr marL="88900" indent="0" algn="ctr">
              <a:buNone/>
            </a:pPr>
            <a:endParaRPr lang="ru-RU" sz="1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899592" y="836712"/>
            <a:ext cx="432048" cy="2088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i="1" u="sng" dirty="0" smtClean="0">
                <a:solidFill>
                  <a:schemeClr val="tx1"/>
                </a:solidFill>
              </a:rPr>
              <a:t>к р и т е р и </a:t>
            </a:r>
            <a:r>
              <a:rPr lang="ru-RU" i="1" u="sng" dirty="0" err="1" smtClean="0">
                <a:solidFill>
                  <a:schemeClr val="tx1"/>
                </a:solidFill>
              </a:rPr>
              <a:t>и</a:t>
            </a:r>
            <a:endParaRPr lang="ru-RU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229200"/>
            <a:ext cx="7334200" cy="1143000"/>
          </a:xfrm>
        </p:spPr>
        <p:txBody>
          <a:bodyPr/>
          <a:lstStyle/>
          <a:p>
            <a:r>
              <a:rPr lang="ru-RU" dirty="0" smtClean="0"/>
              <a:t>Апробация </a:t>
            </a:r>
            <a:r>
              <a:rPr lang="ru-RU" sz="3600" dirty="0" smtClean="0"/>
              <a:t>20.11.2014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451" y="2433398"/>
            <a:ext cx="1166657" cy="79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674" y="2433398"/>
            <a:ext cx="1224136" cy="83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95536" y="1516325"/>
            <a:ext cx="2014915" cy="271599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7 школ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100%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mbria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1549403"/>
            <a:ext cx="2014915" cy="271599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142 уч-ся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87%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mbria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72942" y="1491039"/>
            <a:ext cx="2014915" cy="271599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rPr>
              <a:t>46 уч-ся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solidFill>
                  <a:srgbClr val="333399"/>
                </a:solidFill>
                <a:latin typeface="Cambria"/>
                <a:ea typeface="Calibri"/>
                <a:cs typeface="Times New Roman"/>
              </a:rPr>
              <a:t>32,4%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mbri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05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589240"/>
            <a:ext cx="6512511" cy="1143000"/>
          </a:xfrm>
        </p:spPr>
        <p:txBody>
          <a:bodyPr/>
          <a:lstStyle/>
          <a:p>
            <a:r>
              <a:rPr lang="ru-RU" sz="4000" dirty="0" smtClean="0"/>
              <a:t>проблемы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522873"/>
              </p:ext>
            </p:extLst>
          </p:nvPr>
        </p:nvGraphicFramePr>
        <p:xfrm>
          <a:off x="1143000" y="731838"/>
          <a:ext cx="7605464" cy="4857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445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</TotalTime>
  <Words>247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Итоговое сочинение (изложение) как допуск к ГИА-11</vt:lpstr>
      <vt:lpstr>Презентация PowerPoint</vt:lpstr>
      <vt:lpstr>Презентация PowerPoint</vt:lpstr>
      <vt:lpstr>Апробация 20.11.2014</vt:lpstr>
      <vt:lpstr>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Полежаева О.П.</cp:lastModifiedBy>
  <cp:revision>17</cp:revision>
  <dcterms:created xsi:type="dcterms:W3CDTF">2014-11-27T08:58:20Z</dcterms:created>
  <dcterms:modified xsi:type="dcterms:W3CDTF">2014-11-28T02:22:41Z</dcterms:modified>
</cp:coreProperties>
</file>